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6CFA4-739A-44C9-8EB6-E1DD538FEBC1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E2D73-2026-4267-AB9C-5FD779F19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256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BEB35-5A86-46DC-A623-9859F7DFA332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00D88-7A11-4D69-AA7C-0977BDB27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04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84E0-7E57-4384-A13B-FAB2462649F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0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397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053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51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22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901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0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509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6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675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19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1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D56F1-48DE-4C8D-9B71-8EA09F4A1236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40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 Clase 701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19 de enero del 2018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98637"/>
            <a:ext cx="8991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#39a:  </a:t>
            </a:r>
            <a:r>
              <a:rPr lang="en-US" dirty="0" smtClean="0"/>
              <a:t>¿De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tema</a:t>
            </a:r>
            <a:r>
              <a:rPr lang="en-US" dirty="0" smtClean="0"/>
              <a:t> </a:t>
            </a:r>
            <a:r>
              <a:rPr lang="en-US" dirty="0" err="1" smtClean="0"/>
              <a:t>habla</a:t>
            </a:r>
            <a:r>
              <a:rPr lang="en-US" dirty="0" smtClean="0"/>
              <a:t> 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In a few sentences, answer the following in English:</a:t>
            </a:r>
          </a:p>
          <a:p>
            <a:pPr lvl="1"/>
            <a:r>
              <a:rPr lang="en-US" dirty="0" smtClean="0"/>
              <a:t>What do you know about the food farming industry in the US? Who pick the fruits/vegetables that you consume daily? What are they like? 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085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55637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Mirar</a:t>
            </a:r>
            <a:r>
              <a:rPr lang="en-US" dirty="0" smtClean="0"/>
              <a:t> 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endParaRPr lang="en-US" dirty="0" smtClean="0"/>
          </a:p>
          <a:p>
            <a:r>
              <a:rPr lang="en-US" dirty="0" smtClean="0"/>
              <a:t>During the movie you will take active notes on what is happening.  This includes;</a:t>
            </a:r>
          </a:p>
          <a:p>
            <a:pPr lvl="1"/>
            <a:r>
              <a:rPr lang="en-US" dirty="0" smtClean="0"/>
              <a:t>Characters</a:t>
            </a:r>
          </a:p>
          <a:p>
            <a:pPr lvl="1"/>
            <a:r>
              <a:rPr lang="en-US" dirty="0" smtClean="0"/>
              <a:t>Settings</a:t>
            </a:r>
          </a:p>
          <a:p>
            <a:pPr lvl="1"/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Your thoughts or questions you may have.</a:t>
            </a:r>
          </a:p>
          <a:p>
            <a:pPr lvl="1"/>
            <a:r>
              <a:rPr lang="en-US" dirty="0" smtClean="0"/>
              <a:t>Anything else that you might find interesting</a:t>
            </a:r>
          </a:p>
          <a:p>
            <a:pPr lvl="1"/>
            <a:r>
              <a:rPr lang="en-US" dirty="0" smtClean="0"/>
              <a:t>THESE NOTES WILL BE CHECKED </a:t>
            </a:r>
            <a:r>
              <a:rPr lang="en-US" b="1" u="sng" dirty="0" smtClean="0"/>
              <a:t>DAILY</a:t>
            </a:r>
            <a:r>
              <a:rPr lang="en-US" dirty="0" smtClean="0"/>
              <a:t> UNTIL THE MOVIE IS OVER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5334000"/>
            <a:ext cx="8229600" cy="228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prstClr val="black"/>
                </a:solidFill>
              </a:rPr>
              <a:t>IN ENGLISH, write an 8-12 sentence </a:t>
            </a:r>
            <a:r>
              <a:rPr lang="en-US" u="sng" dirty="0" smtClean="0">
                <a:solidFill>
                  <a:prstClr val="black"/>
                </a:solidFill>
              </a:rPr>
              <a:t>REFLECTION</a:t>
            </a:r>
            <a:r>
              <a:rPr lang="en-US" dirty="0" smtClean="0">
                <a:solidFill>
                  <a:prstClr val="black"/>
                </a:solidFill>
              </a:rPr>
              <a:t> on the first scenes of the documentary film THE HARVEST/ LA COSECHA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4572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39a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459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1246</TotalTime>
  <Words>141</Words>
  <Application>Microsoft Office PowerPoint</Application>
  <PresentationFormat>On-screen Show (4:3)</PresentationFormat>
  <Paragraphs>17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 ___________ Clase 701 La fecha es el 19 de enero del 2018</vt:lpstr>
      <vt:lpstr>Actividades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701 La fecha es el 14 de enero del 2016</dc:title>
  <dc:creator>Helen Zumaeta</dc:creator>
  <cp:lastModifiedBy>Helen Zumaeta</cp:lastModifiedBy>
  <cp:revision>15</cp:revision>
  <cp:lastPrinted>2016-01-14T22:11:26Z</cp:lastPrinted>
  <dcterms:created xsi:type="dcterms:W3CDTF">2016-01-13T23:24:33Z</dcterms:created>
  <dcterms:modified xsi:type="dcterms:W3CDTF">2018-01-19T15:58:40Z</dcterms:modified>
</cp:coreProperties>
</file>